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E1521-3786-8D98-2120-8FAC1C10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538E39-8010-1521-BD29-E70FA25C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0F6B-F6B0-4839-AB68-2640E5D4E741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47C0C5-07C0-A23A-0C43-89A7135C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18369D-D6BA-A73D-3F98-3B796F03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7E5B-0B93-49A1-9EB0-F3BC56D7BD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39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771855-B5C3-C8E9-0A1F-BDD12B5F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248ED0-0A80-7B2F-3EB6-12CBD48B3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64AA0-80D8-7B8B-18AF-6071E90B8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0F6B-F6B0-4839-AB68-2640E5D4E741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51BE89-B683-0B01-F06F-7E51F5884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023B9E-3DA0-0E59-6411-1DD7CF2F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7E5B-0B93-49A1-9EB0-F3BC56D7BD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9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C3DAC8-91CE-6C57-CF2C-A69D3F69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C5787B-439C-B3FC-3E24-92AF83085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5945DE-1F89-9D5E-323E-0701A72B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09F06D-3FA4-B3DE-ECA1-5537B3254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A3D434-5364-6EC9-BB9D-78235C67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454995-277D-56DA-9208-5D7DDB8E8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D47D2A-EB56-292C-6095-082C2ECC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36CB39-D69D-4461-8F89-B824C2AAF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D10AD3-F877-9FC6-43B1-84066512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2A8FA3-8CB3-D2BD-1157-B168953EA2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FB325B-BDAF-049E-61F5-F9CBB188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808AB4-15B6-27C1-6A8E-EE8060ADE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04F882-B22F-03BE-A315-FF205C07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C90392-DFA8-34F5-8F28-0BEE5196A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EAD409-E682-16EF-EB7E-5620ACF7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7D57AC-2711-F1A0-41F7-FD340D243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FA617B-2F2D-8EC5-8288-87FB7508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E452E4-5781-7049-91C2-69EC8D5D5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9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D6FE77-6BC3-2B0A-86DE-D3CCAE0F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DAA2F3-1D0A-B39C-F0C7-805D93B83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243605-9A8B-4D24-8847-C8F17D19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CB1C2E-932C-5943-93C8-9BAF4C223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AA084D-753D-F85C-21F1-7BF0DF8A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813DD5-98E7-54CC-4CC6-FC927CA74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80F0D1-1DB2-ECE3-EC9C-FF4210CB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24423F-E312-6A30-8D54-68823103E0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361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2025-09-17T13:21:48Z</dcterms:created>
  <dcterms:modified xsi:type="dcterms:W3CDTF">2025-09-17T13:21:48Z</dcterms:modified>
</cp:coreProperties>
</file>